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1"/>
  </p:notesMasterIdLst>
  <p:sldIdLst>
    <p:sldId id="256" r:id="rId5"/>
    <p:sldId id="257" r:id="rId6"/>
    <p:sldId id="258" r:id="rId7"/>
    <p:sldId id="259" r:id="rId8"/>
    <p:sldId id="260"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91" autoAdjust="0"/>
    <p:restoredTop sz="94660"/>
  </p:normalViewPr>
  <p:slideViewPr>
    <p:cSldViewPr snapToGrid="0">
      <p:cViewPr varScale="1">
        <p:scale>
          <a:sx n="89" d="100"/>
          <a:sy n="89" d="100"/>
        </p:scale>
        <p:origin x="32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jpe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D572B1-6BCE-4CE4-902F-BA0CE5581228}" type="datetimeFigureOut">
              <a:rPr lang="en-US"/>
              <a:t>12/11/2015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4DA9A8-647E-4F76-87D5-9CA8CD171DD9}" type="slidenum">
              <a:rPr lang="en-US"/>
              <a:t>‹#›</a:t>
            </a:fld>
            <a:endParaRPr lang="en-US"/>
          </a:p>
        </p:txBody>
      </p:sp>
    </p:spTree>
    <p:extLst>
      <p:ext uri="{BB962C8B-B14F-4D97-AF65-F5344CB8AC3E}">
        <p14:creationId xmlns:p14="http://schemas.microsoft.com/office/powerpoint/2010/main" val="37722840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D4DA9A8-647E-4F76-87D5-9CA8CD171DD9}" type="slidenum">
              <a:rPr lang="en-US"/>
              <a:t>1</a:t>
            </a:fld>
            <a:endParaRPr lang="en-US"/>
          </a:p>
        </p:txBody>
      </p:sp>
    </p:spTree>
    <p:extLst>
      <p:ext uri="{BB962C8B-B14F-4D97-AF65-F5344CB8AC3E}">
        <p14:creationId xmlns:p14="http://schemas.microsoft.com/office/powerpoint/2010/main" val="21033294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D4DA9A8-647E-4F76-87D5-9CA8CD171DD9}" type="slidenum">
              <a:rPr lang="en-US"/>
              <a:t>2</a:t>
            </a:fld>
            <a:endParaRPr lang="en-US"/>
          </a:p>
        </p:txBody>
      </p:sp>
    </p:spTree>
    <p:extLst>
      <p:ext uri="{BB962C8B-B14F-4D97-AF65-F5344CB8AC3E}">
        <p14:creationId xmlns:p14="http://schemas.microsoft.com/office/powerpoint/2010/main" val="34055327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D4DA9A8-647E-4F76-87D5-9CA8CD171DD9}" type="slidenum">
              <a:rPr lang="en-US"/>
              <a:t>3</a:t>
            </a:fld>
            <a:endParaRPr lang="en-US"/>
          </a:p>
        </p:txBody>
      </p:sp>
    </p:spTree>
    <p:extLst>
      <p:ext uri="{BB962C8B-B14F-4D97-AF65-F5344CB8AC3E}">
        <p14:creationId xmlns:p14="http://schemas.microsoft.com/office/powerpoint/2010/main" val="9449609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D4DA9A8-647E-4F76-87D5-9CA8CD171DD9}" type="slidenum">
              <a:rPr lang="en-US"/>
              <a:t>4</a:t>
            </a:fld>
            <a:endParaRPr lang="en-US"/>
          </a:p>
        </p:txBody>
      </p:sp>
    </p:spTree>
    <p:extLst>
      <p:ext uri="{BB962C8B-B14F-4D97-AF65-F5344CB8AC3E}">
        <p14:creationId xmlns:p14="http://schemas.microsoft.com/office/powerpoint/2010/main" val="3307430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D4DA9A8-647E-4F76-87D5-9CA8CD171DD9}" type="slidenum">
              <a:rPr lang="en-US"/>
              <a:t>5</a:t>
            </a:fld>
            <a:endParaRPr lang="en-US"/>
          </a:p>
        </p:txBody>
      </p:sp>
    </p:spTree>
    <p:extLst>
      <p:ext uri="{BB962C8B-B14F-4D97-AF65-F5344CB8AC3E}">
        <p14:creationId xmlns:p14="http://schemas.microsoft.com/office/powerpoint/2010/main" val="913379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AD4DA9A8-647E-4F76-87D5-9CA8CD171DD9}" type="slidenum">
              <a:rPr lang="en-US"/>
              <a:t>6</a:t>
            </a:fld>
            <a:endParaRPr lang="en-US"/>
          </a:p>
        </p:txBody>
      </p:sp>
    </p:spTree>
    <p:extLst>
      <p:ext uri="{BB962C8B-B14F-4D97-AF65-F5344CB8AC3E}">
        <p14:creationId xmlns:p14="http://schemas.microsoft.com/office/powerpoint/2010/main" val="25570500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12/11/2015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12/11/2015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12/11/2015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12/11/2015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12/11/2015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12/11/2015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12/11/2015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12/11/2015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76424" y="544851"/>
            <a:ext cx="8791575" cy="2387600"/>
          </a:xfrm>
        </p:spPr>
        <p:txBody>
          <a:bodyPr/>
          <a:lstStyle/>
          <a:p>
            <a:pPr algn="ctr"/>
            <a:r>
              <a:rPr lang="en-US" b="1" dirty="0">
                <a:solidFill>
                  <a:srgbClr val="FFFFFF"/>
                </a:solidFill>
                <a:latin typeface="Calibri Light" charset="0"/>
              </a:rPr>
              <a:t>2-D Mapping Robot</a:t>
            </a:r>
          </a:p>
        </p:txBody>
      </p:sp>
      <p:sp>
        <p:nvSpPr>
          <p:cNvPr id="3" name="Subtitle 2"/>
          <p:cNvSpPr>
            <a:spLocks noGrp="1"/>
          </p:cNvSpPr>
          <p:nvPr>
            <p:ph type="subTitle" idx="1"/>
          </p:nvPr>
        </p:nvSpPr>
        <p:spPr>
          <a:xfrm>
            <a:off x="1876424" y="3072652"/>
            <a:ext cx="8791575" cy="1655762"/>
          </a:xfrm>
        </p:spPr>
        <p:txBody>
          <a:bodyPr vert="horz" lIns="91440" tIns="45720" rIns="91440" bIns="45720" rtlCol="0" anchor="t">
            <a:normAutofit/>
          </a:bodyPr>
          <a:lstStyle/>
          <a:p>
            <a:pPr algn="ctr"/>
            <a:r>
              <a:rPr lang="en-US" dirty="0">
                <a:solidFill>
                  <a:srgbClr val="FFFFFF"/>
                </a:solidFill>
                <a:latin typeface="Calibri" charset="0"/>
              </a:rPr>
              <a:t>By Camilo Moreno and Ahmed Awada</a:t>
            </a:r>
            <a:r>
              <a:rPr lang="en-US" dirty="0">
                <a:solidFill>
                  <a:srgbClr val="000000"/>
                </a:solidFill>
                <a:latin typeface="Calibri" charset="0"/>
              </a:rPr>
              <a:t> </a:t>
            </a:r>
          </a:p>
          <a:p>
            <a:endParaRPr lang="en-US"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5473" y="4344153"/>
            <a:ext cx="3673475" cy="177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56144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a:solidFill>
                  <a:srgbClr val="FFFFFF"/>
                </a:solidFill>
                <a:latin typeface="Calibri Light" charset="0"/>
              </a:rPr>
              <a:t>What does it do?</a:t>
            </a:r>
          </a:p>
        </p:txBody>
      </p:sp>
      <p:sp>
        <p:nvSpPr>
          <p:cNvPr id="3" name="Content Placeholder 2"/>
          <p:cNvSpPr>
            <a:spLocks noGrp="1"/>
          </p:cNvSpPr>
          <p:nvPr>
            <p:ph idx="1"/>
          </p:nvPr>
        </p:nvSpPr>
        <p:spPr/>
        <p:txBody>
          <a:bodyPr vert="horz" lIns="91440" tIns="45720" rIns="91440" bIns="45720" rtlCol="0" anchor="t">
            <a:normAutofit/>
          </a:bodyPr>
          <a:lstStyle/>
          <a:p>
            <a:r>
              <a:rPr lang="en-US" dirty="0">
                <a:solidFill>
                  <a:srgbClr val="FFFFFF"/>
                </a:solidFill>
                <a:latin typeface="Arial" charset="0"/>
              </a:rPr>
              <a:t>•</a:t>
            </a:r>
            <a:r>
              <a:rPr lang="en-US" dirty="0">
                <a:solidFill>
                  <a:srgbClr val="FFFFFF"/>
                </a:solidFill>
                <a:latin typeface="Calibri" charset="0"/>
              </a:rPr>
              <a:t>This project a remote controlled car robot that can create a 2-D map of its surroundings through an Android app. </a:t>
            </a:r>
          </a:p>
          <a:p>
            <a:r>
              <a:rPr lang="en-US" dirty="0">
                <a:solidFill>
                  <a:srgbClr val="FFFFFF"/>
                </a:solidFill>
                <a:latin typeface="Arial" charset="0"/>
              </a:rPr>
              <a:t>•</a:t>
            </a:r>
            <a:r>
              <a:rPr lang="en-US" dirty="0">
                <a:solidFill>
                  <a:srgbClr val="FFFFFF"/>
                </a:solidFill>
                <a:latin typeface="Calibri" charset="0"/>
              </a:rPr>
              <a:t>Using Bluetooth, the RC car will scan it’s surroundings and create the map from values obtained through the ultrasonic sensors.</a:t>
            </a:r>
          </a:p>
          <a:p>
            <a:endParaRPr lang="en-US" dirty="0"/>
          </a:p>
        </p:txBody>
      </p:sp>
    </p:spTree>
    <p:extLst>
      <p:ext uri="{BB962C8B-B14F-4D97-AF65-F5344CB8AC3E}">
        <p14:creationId xmlns:p14="http://schemas.microsoft.com/office/powerpoint/2010/main" val="16147917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solidFill>
                  <a:srgbClr val="FFFFFF"/>
                </a:solidFill>
                <a:latin typeface="Calibri Light" charset="0"/>
              </a:rPr>
              <a:t>Parts Used  </a:t>
            </a:r>
          </a:p>
        </p:txBody>
      </p:sp>
      <p:sp>
        <p:nvSpPr>
          <p:cNvPr id="3" name="Content Placeholder 2"/>
          <p:cNvSpPr>
            <a:spLocks noGrp="1"/>
          </p:cNvSpPr>
          <p:nvPr>
            <p:ph idx="1"/>
          </p:nvPr>
        </p:nvSpPr>
        <p:spPr/>
        <p:txBody>
          <a:bodyPr vert="horz" lIns="91440" tIns="45720" rIns="91440" bIns="45720" rtlCol="0" anchor="t">
            <a:normAutofit/>
          </a:bodyPr>
          <a:lstStyle/>
          <a:p>
            <a:r>
              <a:rPr lang="en-US" dirty="0">
                <a:solidFill>
                  <a:srgbClr val="FFFFFF"/>
                </a:solidFill>
                <a:latin typeface="Arial" charset="0"/>
              </a:rPr>
              <a:t>•</a:t>
            </a:r>
            <a:r>
              <a:rPr lang="en-US" dirty="0">
                <a:solidFill>
                  <a:srgbClr val="FFFFFF"/>
                </a:solidFill>
                <a:latin typeface="Calibri" charset="0"/>
              </a:rPr>
              <a:t>Ultrasonic sensors </a:t>
            </a:r>
          </a:p>
          <a:p>
            <a:r>
              <a:rPr lang="en-US" dirty="0">
                <a:solidFill>
                  <a:srgbClr val="FFFFFF"/>
                </a:solidFill>
                <a:latin typeface="Arial" charset="0"/>
              </a:rPr>
              <a:t>•</a:t>
            </a:r>
            <a:r>
              <a:rPr lang="en-US" dirty="0">
                <a:solidFill>
                  <a:srgbClr val="FFFFFF"/>
                </a:solidFill>
                <a:latin typeface="Calibri" charset="0"/>
              </a:rPr>
              <a:t>Bluetooth Bluno microcontroller </a:t>
            </a:r>
          </a:p>
          <a:p>
            <a:r>
              <a:rPr lang="en-US" dirty="0" smtClean="0">
                <a:solidFill>
                  <a:srgbClr val="FFFFFF"/>
                </a:solidFill>
                <a:latin typeface="Arial" charset="0"/>
              </a:rPr>
              <a:t>•</a:t>
            </a:r>
            <a:r>
              <a:rPr lang="en-US" dirty="0">
                <a:solidFill>
                  <a:srgbClr val="FFFFFF"/>
                </a:solidFill>
                <a:latin typeface="Calibri" charset="0"/>
              </a:rPr>
              <a:t>Breadboard</a:t>
            </a:r>
          </a:p>
          <a:p>
            <a:r>
              <a:rPr lang="en-US" dirty="0">
                <a:solidFill>
                  <a:srgbClr val="FFFFFF"/>
                </a:solidFill>
                <a:latin typeface="Arial" charset="0"/>
              </a:rPr>
              <a:t>•</a:t>
            </a:r>
            <a:r>
              <a:rPr lang="en-US" dirty="0">
                <a:solidFill>
                  <a:srgbClr val="FFFFFF"/>
                </a:solidFill>
                <a:latin typeface="Calibri" charset="0"/>
              </a:rPr>
              <a:t>RC </a:t>
            </a:r>
            <a:r>
              <a:rPr lang="en-US" dirty="0" smtClean="0">
                <a:solidFill>
                  <a:srgbClr val="FFFFFF"/>
                </a:solidFill>
                <a:latin typeface="Calibri" charset="0"/>
              </a:rPr>
              <a:t>Car</a:t>
            </a:r>
          </a:p>
          <a:p>
            <a:r>
              <a:rPr lang="en-US" dirty="0" smtClean="0">
                <a:solidFill>
                  <a:srgbClr val="FFFFFF"/>
                </a:solidFill>
                <a:latin typeface="Calibri" charset="0"/>
              </a:rPr>
              <a:t>USB battery pack</a:t>
            </a:r>
            <a:endParaRPr lang="en-US" dirty="0">
              <a:solidFill>
                <a:srgbClr val="FFFFFF"/>
              </a:solidFill>
              <a:latin typeface="Calibri" charset="0"/>
            </a:endParaRPr>
          </a:p>
          <a:p>
            <a:endParaRPr lang="en-US" dirty="0"/>
          </a:p>
        </p:txBody>
      </p:sp>
    </p:spTree>
    <p:extLst>
      <p:ext uri="{BB962C8B-B14F-4D97-AF65-F5344CB8AC3E}">
        <p14:creationId xmlns:p14="http://schemas.microsoft.com/office/powerpoint/2010/main" val="38426104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5400" b="1" dirty="0">
                <a:solidFill>
                  <a:srgbClr val="FFFFFF"/>
                </a:solidFill>
                <a:latin typeface="Calibri Light" charset="0"/>
              </a:rPr>
              <a:t>Design</a:t>
            </a:r>
          </a:p>
        </p:txBody>
      </p:sp>
      <p:sp>
        <p:nvSpPr>
          <p:cNvPr id="3" name="Content Placeholder 2"/>
          <p:cNvSpPr>
            <a:spLocks noGrp="1"/>
          </p:cNvSpPr>
          <p:nvPr>
            <p:ph idx="1"/>
          </p:nvPr>
        </p:nvSpPr>
        <p:spPr/>
        <p:txBody>
          <a:bodyPr vert="horz" lIns="91440" tIns="45720" rIns="91440" bIns="45720" rtlCol="0" anchor="t">
            <a:normAutofit/>
          </a:bodyPr>
          <a:lstStyle/>
          <a:p>
            <a:r>
              <a:rPr lang="en-US" dirty="0">
                <a:solidFill>
                  <a:srgbClr val="FFFFFF"/>
                </a:solidFill>
                <a:latin typeface="Arial" charset="0"/>
              </a:rPr>
              <a:t>•</a:t>
            </a:r>
            <a:r>
              <a:rPr lang="en-US" dirty="0">
                <a:solidFill>
                  <a:srgbClr val="FFFFFF"/>
                </a:solidFill>
                <a:latin typeface="Calibri" charset="0"/>
              </a:rPr>
              <a:t>The basic design of the project is having an RC car with a bread board on the back with the Bluetooth Bluno Microcontroller and the two Ultrasonic sensors connected. </a:t>
            </a:r>
          </a:p>
          <a:p>
            <a:endParaRPr lang="en-US" dirty="0"/>
          </a:p>
        </p:txBody>
      </p:sp>
    </p:spTree>
    <p:extLst>
      <p:ext uri="{BB962C8B-B14F-4D97-AF65-F5344CB8AC3E}">
        <p14:creationId xmlns:p14="http://schemas.microsoft.com/office/powerpoint/2010/main" val="33510546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000" b="1" dirty="0">
                <a:solidFill>
                  <a:srgbClr val="FFFFFF"/>
                </a:solidFill>
                <a:latin typeface="Calibri Light" charset="0"/>
              </a:rPr>
              <a:t>How It Works</a:t>
            </a:r>
          </a:p>
        </p:txBody>
      </p:sp>
      <p:sp>
        <p:nvSpPr>
          <p:cNvPr id="3" name="Content Placeholder 2"/>
          <p:cNvSpPr>
            <a:spLocks noGrp="1"/>
          </p:cNvSpPr>
          <p:nvPr>
            <p:ph idx="1"/>
          </p:nvPr>
        </p:nvSpPr>
        <p:spPr/>
        <p:txBody>
          <a:bodyPr vert="horz" lIns="91440" tIns="45720" rIns="91440" bIns="45720" rtlCol="0" anchor="t">
            <a:normAutofit/>
          </a:bodyPr>
          <a:lstStyle/>
          <a:p>
            <a:r>
              <a:rPr lang="en-US" dirty="0">
                <a:solidFill>
                  <a:srgbClr val="FFFFFF"/>
                </a:solidFill>
                <a:latin typeface="Arial" charset="0"/>
              </a:rPr>
              <a:t>•</a:t>
            </a:r>
            <a:r>
              <a:rPr lang="en-US" dirty="0">
                <a:solidFill>
                  <a:srgbClr val="FFFFFF"/>
                </a:solidFill>
                <a:latin typeface="Calibri" charset="0"/>
              </a:rPr>
              <a:t>The general idea is that the while the RC car is being driven around, the two ultrasonic sensors are sending out signals that hit objects around it. The sensors pick up this “noise” and relay the values to the Bluetooth Bluno controller, which then sends them to the Android app. The image created reflects any obstacles that the sensors hit which should be represented by dots. </a:t>
            </a:r>
          </a:p>
          <a:p>
            <a:endParaRPr lang="en-US" dirty="0"/>
          </a:p>
        </p:txBody>
      </p:sp>
    </p:spTree>
    <p:extLst>
      <p:ext uri="{BB962C8B-B14F-4D97-AF65-F5344CB8AC3E}">
        <p14:creationId xmlns:p14="http://schemas.microsoft.com/office/powerpoint/2010/main" val="18146576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4400" b="1" dirty="0">
                <a:solidFill>
                  <a:srgbClr val="FFFFFF"/>
                </a:solidFill>
                <a:latin typeface="Calibri Light" charset="0"/>
              </a:rPr>
              <a:t>Challenges</a:t>
            </a:r>
          </a:p>
        </p:txBody>
      </p:sp>
      <p:sp>
        <p:nvSpPr>
          <p:cNvPr id="3" name="Content Placeholder 2"/>
          <p:cNvSpPr>
            <a:spLocks noGrp="1"/>
          </p:cNvSpPr>
          <p:nvPr>
            <p:ph idx="1"/>
          </p:nvPr>
        </p:nvSpPr>
        <p:spPr/>
        <p:txBody>
          <a:bodyPr vert="horz" lIns="91440" tIns="45720" rIns="91440" bIns="45720" rtlCol="0" anchor="t">
            <a:normAutofit/>
          </a:bodyPr>
          <a:lstStyle/>
          <a:p>
            <a:r>
              <a:rPr lang="en-US" dirty="0">
                <a:solidFill>
                  <a:srgbClr val="FFFFFF"/>
                </a:solidFill>
                <a:latin typeface="Arial" charset="0"/>
              </a:rPr>
              <a:t>•</a:t>
            </a:r>
            <a:r>
              <a:rPr lang="en-US" dirty="0">
                <a:solidFill>
                  <a:srgbClr val="FFFFFF"/>
                </a:solidFill>
                <a:latin typeface="Calibri" charset="0"/>
              </a:rPr>
              <a:t>We faced several challenges in this project:</a:t>
            </a:r>
          </a:p>
          <a:p>
            <a:r>
              <a:rPr lang="en-US" dirty="0">
                <a:solidFill>
                  <a:srgbClr val="FFFFFF"/>
                </a:solidFill>
                <a:latin typeface="Arial" charset="0"/>
              </a:rPr>
              <a:t>•</a:t>
            </a:r>
            <a:r>
              <a:rPr lang="en-US" dirty="0">
                <a:solidFill>
                  <a:srgbClr val="FFFFFF"/>
                </a:solidFill>
                <a:latin typeface="Calibri" charset="0"/>
              </a:rPr>
              <a:t>We wanted to implement a 9DOF Adafruit accelerometer that would track the positioning of the car while it’s moving. Unfortunately we couldn’t get to work right.</a:t>
            </a:r>
          </a:p>
          <a:p>
            <a:r>
              <a:rPr lang="en-US" dirty="0">
                <a:solidFill>
                  <a:srgbClr val="FFFFFF"/>
                </a:solidFill>
                <a:latin typeface="Arial" charset="0"/>
              </a:rPr>
              <a:t>•</a:t>
            </a:r>
            <a:r>
              <a:rPr lang="en-US" dirty="0">
                <a:solidFill>
                  <a:srgbClr val="FFFFFF"/>
                </a:solidFill>
                <a:latin typeface="Calibri" charset="0"/>
              </a:rPr>
              <a:t>We initially had just one ultrasonic sensor on a servo motor that would rotate 180 degrees back and forth. We decided to have two sensors: one on each side of the car to get better stationary readings. </a:t>
            </a:r>
            <a:r>
              <a:rPr lang="en-US" dirty="0">
                <a:solidFill>
                  <a:srgbClr val="000000"/>
                </a:solidFill>
                <a:latin typeface="Calibri" charset="0"/>
              </a:rPr>
              <a:t> </a:t>
            </a:r>
          </a:p>
          <a:p>
            <a:endParaRPr lang="en-US" dirty="0"/>
          </a:p>
        </p:txBody>
      </p:sp>
    </p:spTree>
    <p:extLst>
      <p:ext uri="{BB962C8B-B14F-4D97-AF65-F5344CB8AC3E}">
        <p14:creationId xmlns:p14="http://schemas.microsoft.com/office/powerpoint/2010/main" val="14369946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F7A2FDD2A2EB94DA6E34F621EA0CC1A" ma:contentTypeVersion="0" ma:contentTypeDescription="Create a new document." ma:contentTypeScope="" ma:versionID="7c474ad3dc13750f459c49913ce0a251">
  <xsd:schema xmlns:xsd="http://www.w3.org/2001/XMLSchema" xmlns:xs="http://www.w3.org/2001/XMLSchema" xmlns:p="http://schemas.microsoft.com/office/2006/metadata/properties" targetNamespace="http://schemas.microsoft.com/office/2006/metadata/properties" ma:root="true" ma:fieldsID="da912450e8ebd61495d6e1a174613cfb">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A75A661-5661-452A-BB87-F4F3227BACE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A071A2AA-E269-4201-A4CC-2E0BF554B184}">
  <ds:schemaRefs>
    <ds:schemaRef ds:uri="http://schemas.microsoft.com/sharepoint/v3/contenttype/forms"/>
  </ds:schemaRefs>
</ds:datastoreItem>
</file>

<file path=customXml/itemProps3.xml><?xml version="1.0" encoding="utf-8"?>
<ds:datastoreItem xmlns:ds="http://schemas.openxmlformats.org/officeDocument/2006/customXml" ds:itemID="{20A70D64-5954-4DC3-B04D-947A54D11E76}">
  <ds:schemaRefs>
    <ds:schemaRef ds:uri="http://purl.org/dc/dcmitype/"/>
    <ds:schemaRef ds:uri="http://schemas.microsoft.com/office/infopath/2007/PartnerControls"/>
    <ds:schemaRef ds:uri="http://schemas.microsoft.com/office/2006/metadata/properties"/>
    <ds:schemaRef ds:uri="http://schemas.microsoft.com/office/2006/documentManagement/types"/>
    <ds:schemaRef ds:uri="http://purl.org/dc/elements/1.1/"/>
    <ds:schemaRef ds:uri="http://schemas.openxmlformats.org/package/2006/metadata/core-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Circuit</Template>
  <TotalTime>27</TotalTime>
  <Words>271</Words>
  <Application>Microsoft Office PowerPoint</Application>
  <PresentationFormat>Widescreen</PresentationFormat>
  <Paragraphs>25</Paragraphs>
  <Slides>6</Slides>
  <Notes>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6</vt:i4>
      </vt:variant>
    </vt:vector>
  </HeadingPairs>
  <TitlesOfParts>
    <vt:vector size="12" baseType="lpstr">
      <vt:lpstr>Arial</vt:lpstr>
      <vt:lpstr>Calibri</vt:lpstr>
      <vt:lpstr>Calibri Light</vt:lpstr>
      <vt:lpstr>Trebuchet MS</vt:lpstr>
      <vt:lpstr>Tw Cen MT</vt:lpstr>
      <vt:lpstr>Circuit</vt:lpstr>
      <vt:lpstr>2-D Mapping Robot</vt:lpstr>
      <vt:lpstr>What does it do?</vt:lpstr>
      <vt:lpstr>Parts Used  </vt:lpstr>
      <vt:lpstr>Design</vt:lpstr>
      <vt:lpstr>How It Works</vt:lpstr>
      <vt:lpstr>Challenges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Ahmed Awada</dc:creator>
  <cp:lastModifiedBy>Ahmed Awada</cp:lastModifiedBy>
  <cp:revision>6</cp:revision>
  <dcterms:created xsi:type="dcterms:W3CDTF">2014-08-26T23:43:54Z</dcterms:created>
  <dcterms:modified xsi:type="dcterms:W3CDTF">2015-12-11T20:05:12Z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0x0101002F7A2FDD2A2EB94DA6E34F621EA0CC1A</vt:lpwstr>
  </property>
  <property fmtid="{D5CDD505-2E9C-101B-9397-08002B2CF9AE}" pid="3" name="IsMyDocuments">
    <vt:bool>true</vt:bool>
  </property>
</Properties>
</file>

<file path=docProps/thumbnail.jpeg>
</file>